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347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186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440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138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848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68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503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829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426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613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B0A6-9687-44C8-B073-1AD94ADC9998}" type="datetimeFigureOut">
              <a:rPr lang="da-DK" smtClean="0"/>
              <a:t>28-06-2021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DBE00-0019-4465-8C25-E98136FA98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271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69031"/>
          </a:xfrm>
        </p:spPr>
        <p:txBody>
          <a:bodyPr/>
          <a:lstStyle/>
          <a:p>
            <a:r>
              <a:rPr lang="da-DK" dirty="0"/>
              <a:t>GMS – (GLOBAL MEMBERSHIP SYSTEM)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174274"/>
            <a:ext cx="9144000" cy="3291840"/>
          </a:xfrm>
        </p:spPr>
        <p:txBody>
          <a:bodyPr>
            <a:normAutofit lnSpcReduction="10000"/>
          </a:bodyPr>
          <a:lstStyle/>
          <a:p>
            <a:pPr algn="l"/>
            <a:endParaRPr lang="da-DK" dirty="0"/>
          </a:p>
          <a:p>
            <a:pPr algn="l"/>
            <a:r>
              <a:rPr lang="da-DK" sz="2800" dirty="0">
                <a:solidFill>
                  <a:schemeClr val="accent1"/>
                </a:solidFill>
              </a:rPr>
              <a:t>GMS er det officielle system, der bruges af World Taekwondo</a:t>
            </a:r>
          </a:p>
          <a:p>
            <a:pPr algn="l"/>
            <a:endParaRPr lang="da-DK" sz="2800" dirty="0"/>
          </a:p>
          <a:p>
            <a:pPr marL="342900" indent="-342900" algn="l">
              <a:buFontTx/>
              <a:buChar char="-"/>
            </a:pPr>
            <a:r>
              <a:rPr lang="da-DK" sz="2800" dirty="0"/>
              <a:t>et online-medlemskab database for Taekwondo-udøvere</a:t>
            </a:r>
          </a:p>
          <a:p>
            <a:pPr marL="342900" indent="-342900" algn="l">
              <a:buFontTx/>
              <a:buChar char="-"/>
            </a:pPr>
            <a:r>
              <a:rPr lang="da-DK" sz="2800" dirty="0"/>
              <a:t>en platform, hvormed WT kan koordinere officielle begivenheder</a:t>
            </a:r>
          </a:p>
          <a:p>
            <a:pPr marL="342900" indent="-342900" algn="l">
              <a:buFontTx/>
              <a:buChar char="-"/>
            </a:pPr>
            <a:r>
              <a:rPr lang="da-DK" sz="2800" dirty="0"/>
              <a:t>et sæt værktøjer til ledelse, der inkluderer uddannelse</a:t>
            </a:r>
          </a:p>
        </p:txBody>
      </p:sp>
    </p:spTree>
    <p:extLst>
      <p:ext uri="{BB962C8B-B14F-4D97-AF65-F5344CB8AC3E}">
        <p14:creationId xmlns:p14="http://schemas.microsoft.com/office/powerpoint/2010/main" val="55597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6000" dirty="0"/>
              <a:t>GMS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r>
              <a:rPr lang="da-DK" dirty="0"/>
              <a:t>World Taekwondo kræver, at alle dets medlemslande (</a:t>
            </a:r>
            <a:r>
              <a:rPr lang="da-DK" dirty="0" err="1"/>
              <a:t>MNA`s</a:t>
            </a:r>
            <a:r>
              <a:rPr lang="da-DK" dirty="0"/>
              <a:t>) implementerer GMS, </a:t>
            </a:r>
            <a:r>
              <a:rPr lang="da-DK" dirty="0">
                <a:solidFill>
                  <a:schemeClr val="accent1"/>
                </a:solidFill>
              </a:rPr>
              <a:t>World Taekwondo </a:t>
            </a:r>
            <a:r>
              <a:rPr lang="da-DK" dirty="0"/>
              <a:t>senest 31. december 2021 og derefter hvert år.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Vedtægterne (</a:t>
            </a:r>
            <a:r>
              <a:rPr lang="da-DK" dirty="0" err="1">
                <a:solidFill>
                  <a:schemeClr val="accent1"/>
                </a:solidFill>
              </a:rPr>
              <a:t>Bylaws</a:t>
            </a:r>
            <a:r>
              <a:rPr lang="da-DK" dirty="0">
                <a:solidFill>
                  <a:schemeClr val="accent1"/>
                </a:solidFill>
              </a:rPr>
              <a:t>)</a:t>
            </a:r>
            <a:r>
              <a:rPr lang="da-DK" dirty="0"/>
              <a:t> bliver med mellemrum opdateret. </a:t>
            </a:r>
          </a:p>
        </p:txBody>
      </p:sp>
    </p:spTree>
    <p:extLst>
      <p:ext uri="{BB962C8B-B14F-4D97-AF65-F5344CB8AC3E}">
        <p14:creationId xmlns:p14="http://schemas.microsoft.com/office/powerpoint/2010/main" val="1596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6000" dirty="0"/>
              <a:t>GMS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0489"/>
          </a:xfrm>
        </p:spPr>
        <p:txBody>
          <a:bodyPr>
            <a:normAutofit lnSpcReduction="10000"/>
          </a:bodyPr>
          <a:lstStyle/>
          <a:p>
            <a:r>
              <a:rPr lang="da-DK" dirty="0">
                <a:solidFill>
                  <a:schemeClr val="accent1"/>
                </a:solidFill>
              </a:rPr>
              <a:t>WT-medlemskab.</a:t>
            </a:r>
            <a:r>
              <a:rPr lang="da-DK" dirty="0"/>
              <a:t> Alle der deltager i en taekwondo-relateret begivenhed på ethvert niveau skal opnå et medlemskab. </a:t>
            </a:r>
          </a:p>
          <a:p>
            <a:r>
              <a:rPr lang="da-DK" dirty="0">
                <a:solidFill>
                  <a:schemeClr val="accent1"/>
                </a:solidFill>
              </a:rPr>
              <a:t>Taekwondo-relaterede begivenheder,</a:t>
            </a:r>
            <a:r>
              <a:rPr lang="da-DK" dirty="0"/>
              <a:t> såsom konkurrencer, kurser, uddannelsesaktiviteter, sanktioneret og / eller fremmet af en MNA, CU, (Continental Union </a:t>
            </a:r>
            <a:r>
              <a:rPr lang="da-DK" dirty="0" err="1"/>
              <a:t>somWTE</a:t>
            </a:r>
            <a:r>
              <a:rPr lang="da-DK" dirty="0"/>
              <a:t>), eller WT. </a:t>
            </a:r>
          </a:p>
          <a:p>
            <a:r>
              <a:rPr lang="da-DK" dirty="0">
                <a:solidFill>
                  <a:schemeClr val="accent1"/>
                </a:solidFill>
              </a:rPr>
              <a:t>WT-medlemskabet tillader </a:t>
            </a:r>
            <a:r>
              <a:rPr lang="da-DK" dirty="0"/>
              <a:t>den enkelte person til at registrere og deltage i alle begivenheder for sort bælte og / eller farve bælte for alle aldre. </a:t>
            </a:r>
          </a:p>
          <a:p>
            <a:r>
              <a:rPr lang="da-DK" dirty="0">
                <a:solidFill>
                  <a:schemeClr val="accent1"/>
                </a:solidFill>
              </a:rPr>
              <a:t>WT-medlemskabet</a:t>
            </a:r>
            <a:r>
              <a:rPr lang="da-DK" dirty="0"/>
              <a:t> kan opgraderes til et </a:t>
            </a:r>
            <a:r>
              <a:rPr lang="da-DK" b="1" dirty="0">
                <a:solidFill>
                  <a:schemeClr val="accent1"/>
                </a:solidFill>
              </a:rPr>
              <a:t>WT Global Licens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for dem, der agter at deltage i en WT-anerkendt begivenhed og kræves for alle atleter og officielle.</a:t>
            </a:r>
          </a:p>
        </p:txBody>
      </p:sp>
    </p:spTree>
    <p:extLst>
      <p:ext uri="{BB962C8B-B14F-4D97-AF65-F5344CB8AC3E}">
        <p14:creationId xmlns:p14="http://schemas.microsoft.com/office/powerpoint/2010/main" val="30834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6000" dirty="0"/>
              <a:t>GMS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b="1" u="sng" dirty="0"/>
          </a:p>
          <a:p>
            <a:pPr marL="0" indent="0" algn="ctr">
              <a:buNone/>
            </a:pPr>
            <a:r>
              <a:rPr lang="da-DK" sz="4800" b="1" u="sng" dirty="0">
                <a:solidFill>
                  <a:schemeClr val="accent1"/>
                </a:solidFill>
              </a:rPr>
              <a:t>WT Global </a:t>
            </a:r>
            <a:r>
              <a:rPr lang="da-DK" sz="4800" b="1" u="sng" dirty="0" err="1">
                <a:solidFill>
                  <a:schemeClr val="accent1"/>
                </a:solidFill>
              </a:rPr>
              <a:t>Licence</a:t>
            </a:r>
            <a:endParaRPr lang="da-DK" sz="4800" b="1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da-DK" sz="4800" b="1" u="sng" dirty="0">
              <a:solidFill>
                <a:schemeClr val="accent1"/>
              </a:solidFill>
            </a:endParaRPr>
          </a:p>
          <a:p>
            <a:r>
              <a:rPr lang="da-DK" dirty="0">
                <a:solidFill>
                  <a:schemeClr val="accent1"/>
                </a:solidFill>
              </a:rPr>
              <a:t>Der er forskellige kategorier </a:t>
            </a:r>
            <a:r>
              <a:rPr lang="da-DK" dirty="0"/>
              <a:t>af WT-medlemskab afhængigt af de forskellige positioner for hver enkelt. </a:t>
            </a:r>
          </a:p>
        </p:txBody>
      </p:sp>
    </p:spTree>
    <p:extLst>
      <p:ext uri="{BB962C8B-B14F-4D97-AF65-F5344CB8AC3E}">
        <p14:creationId xmlns:p14="http://schemas.microsoft.com/office/powerpoint/2010/main" val="386425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GMS - WT-medlemskabet er som følger: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>
                <a:solidFill>
                  <a:srgbClr val="FF0000"/>
                </a:solidFill>
              </a:rPr>
              <a:t>A)</a:t>
            </a:r>
            <a:r>
              <a:rPr lang="da-DK" dirty="0"/>
              <a:t> </a:t>
            </a:r>
            <a:r>
              <a:rPr lang="da-DK" dirty="0">
                <a:solidFill>
                  <a:schemeClr val="accent1"/>
                </a:solidFill>
              </a:rPr>
              <a:t>Global </a:t>
            </a:r>
            <a:r>
              <a:rPr lang="da-DK" dirty="0" err="1">
                <a:solidFill>
                  <a:schemeClr val="accent1"/>
                </a:solidFill>
              </a:rPr>
              <a:t>Athlete</a:t>
            </a:r>
            <a:r>
              <a:rPr lang="da-DK" dirty="0">
                <a:solidFill>
                  <a:schemeClr val="accent1"/>
                </a:solidFill>
              </a:rPr>
              <a:t> Membership (GAM) </a:t>
            </a:r>
            <a:r>
              <a:rPr lang="da-DK" dirty="0"/>
              <a:t>er til alle atleter / udøver, der registrerer sig i GMS. </a:t>
            </a:r>
          </a:p>
          <a:p>
            <a:r>
              <a:rPr lang="da-DK" dirty="0">
                <a:solidFill>
                  <a:srgbClr val="FF0000"/>
                </a:solidFill>
              </a:rPr>
              <a:t>B)</a:t>
            </a:r>
            <a:r>
              <a:rPr lang="da-DK" dirty="0"/>
              <a:t> </a:t>
            </a:r>
            <a:r>
              <a:rPr lang="da-DK" dirty="0">
                <a:solidFill>
                  <a:schemeClr val="accent1"/>
                </a:solidFill>
              </a:rPr>
              <a:t>Global Official Membership (GOM) </a:t>
            </a:r>
            <a:r>
              <a:rPr lang="da-DK" dirty="0"/>
              <a:t>er til alle officielle, som trænere, undervisere, dommere, medicinsk personale eller enhver anden person, der spiller en officiel rolle ifølge dets MNA.</a:t>
            </a:r>
          </a:p>
          <a:p>
            <a:r>
              <a:rPr lang="da-DK" dirty="0">
                <a:solidFill>
                  <a:srgbClr val="FF0000"/>
                </a:solidFill>
              </a:rPr>
              <a:t>C)</a:t>
            </a:r>
            <a:r>
              <a:rPr lang="da-DK" dirty="0"/>
              <a:t> </a:t>
            </a:r>
            <a:r>
              <a:rPr lang="da-DK" dirty="0">
                <a:solidFill>
                  <a:schemeClr val="accent1"/>
                </a:solidFill>
              </a:rPr>
              <a:t>Global </a:t>
            </a:r>
            <a:r>
              <a:rPr lang="da-DK" dirty="0" err="1">
                <a:solidFill>
                  <a:schemeClr val="accent1"/>
                </a:solidFill>
              </a:rPr>
              <a:t>Executive</a:t>
            </a:r>
            <a:r>
              <a:rPr lang="da-DK" dirty="0">
                <a:solidFill>
                  <a:schemeClr val="accent1"/>
                </a:solidFill>
              </a:rPr>
              <a:t> Membership (GEM) </a:t>
            </a:r>
            <a:r>
              <a:rPr lang="da-DK" dirty="0"/>
              <a:t>GEM er til højtstående ledere eller VIP'er fra MNA og </a:t>
            </a:r>
            <a:r>
              <a:rPr lang="da-DK" dirty="0" err="1"/>
              <a:t>CU'er</a:t>
            </a:r>
            <a:r>
              <a:rPr lang="da-DK" dirty="0"/>
              <a:t>, såsom bestyrelsesmedlemmer, ”</a:t>
            </a:r>
            <a:r>
              <a:rPr lang="da-DK" dirty="0" err="1"/>
              <a:t>council</a:t>
            </a:r>
            <a:r>
              <a:rPr lang="da-DK" dirty="0"/>
              <a:t> </a:t>
            </a:r>
            <a:r>
              <a:rPr lang="da-DK" dirty="0" err="1"/>
              <a:t>members</a:t>
            </a:r>
            <a:r>
              <a:rPr lang="da-DK" dirty="0"/>
              <a:t>” og sponsorer. Der er et begrænset antal medlemskaber som bestemt af WT.</a:t>
            </a:r>
          </a:p>
          <a:p>
            <a:r>
              <a:rPr lang="da-DK" dirty="0">
                <a:solidFill>
                  <a:srgbClr val="FF0000"/>
                </a:solidFill>
              </a:rPr>
              <a:t>D)</a:t>
            </a:r>
            <a:r>
              <a:rPr lang="da-DK" dirty="0"/>
              <a:t> </a:t>
            </a:r>
            <a:r>
              <a:rPr lang="da-DK" dirty="0">
                <a:solidFill>
                  <a:schemeClr val="accent1"/>
                </a:solidFill>
              </a:rPr>
              <a:t>Global Membership (GM) </a:t>
            </a:r>
            <a:r>
              <a:rPr lang="da-DK" dirty="0"/>
              <a:t>er en </a:t>
            </a:r>
            <a:r>
              <a:rPr lang="da-DK" dirty="0" err="1"/>
              <a:t>catch</a:t>
            </a:r>
            <a:r>
              <a:rPr lang="da-DK" dirty="0"/>
              <a:t> all-kategori for alle personer, der falder ikke ind under nogen af ovenstående kategorier, såsom tjenesteudbydere, teknisk støtte, frivillige, fans, medier og forældre.</a:t>
            </a:r>
          </a:p>
        </p:txBody>
      </p:sp>
    </p:spTree>
    <p:extLst>
      <p:ext uri="{BB962C8B-B14F-4D97-AF65-F5344CB8AC3E}">
        <p14:creationId xmlns:p14="http://schemas.microsoft.com/office/powerpoint/2010/main" val="282219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6000" dirty="0"/>
              <a:t>DANSK TAEKWONDO FORBUND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>
                <a:solidFill>
                  <a:schemeClr val="accent1"/>
                </a:solidFill>
              </a:rPr>
              <a:t>En national GMS-politik </a:t>
            </a:r>
            <a:r>
              <a:rPr lang="da-DK" dirty="0"/>
              <a:t>skal offentliggøres i overensstemmelse med disse vedtægter.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err="1"/>
              <a:t>MNA'er</a:t>
            </a:r>
            <a:r>
              <a:rPr lang="da-DK" dirty="0"/>
              <a:t> skal bruge </a:t>
            </a:r>
            <a:r>
              <a:rPr lang="da-DK" dirty="0">
                <a:solidFill>
                  <a:schemeClr val="accent1"/>
                </a:solidFill>
              </a:rPr>
              <a:t>GMS-registreringsværktøjet</a:t>
            </a:r>
            <a:r>
              <a:rPr lang="da-DK" dirty="0"/>
              <a:t> til alle MNA organiserede begivenheder og kurser. Dette inkluderer alle sort bælteregistreringer og farvebælteregistreringer i alle aldre.</a:t>
            </a:r>
          </a:p>
          <a:p>
            <a:endParaRPr lang="da-DK" dirty="0"/>
          </a:p>
          <a:p>
            <a:r>
              <a:rPr lang="da-DK" dirty="0"/>
              <a:t> </a:t>
            </a:r>
            <a:r>
              <a:rPr lang="da-DK" dirty="0">
                <a:solidFill>
                  <a:schemeClr val="accent1"/>
                </a:solidFill>
              </a:rPr>
              <a:t>1 national GMS-administrator</a:t>
            </a:r>
            <a:r>
              <a:rPr lang="da-DK" dirty="0"/>
              <a:t>, evt. 1 assistent National GMS Administrator. Kun den “nationale GMS-administrator er ansvarlig for kommunikationen med WTG MS Team.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182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DANSK TAEKWONDO FORBUND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Hver MNA skal desuden bruge en eller flere af følgende </a:t>
            </a:r>
            <a:r>
              <a:rPr lang="da-DK" dirty="0">
                <a:solidFill>
                  <a:schemeClr val="accent1"/>
                </a:solidFill>
              </a:rPr>
              <a:t>registreringsveje</a:t>
            </a:r>
            <a:r>
              <a:rPr lang="da-DK" dirty="0"/>
              <a:t> til den nationale GMS-administrator:</a:t>
            </a:r>
          </a:p>
          <a:p>
            <a:endParaRPr lang="da-DK" dirty="0">
              <a:solidFill>
                <a:schemeClr val="accent1"/>
              </a:solidFill>
            </a:endParaRPr>
          </a:p>
          <a:p>
            <a:r>
              <a:rPr lang="da-DK" dirty="0">
                <a:solidFill>
                  <a:schemeClr val="accent1"/>
                </a:solidFill>
              </a:rPr>
              <a:t>Club GMS-administrator</a:t>
            </a:r>
            <a:r>
              <a:rPr lang="da-DK" dirty="0"/>
              <a:t>: Denne person er ansvarlig for at registrere medlemmerne i klubber.</a:t>
            </a:r>
          </a:p>
          <a:p>
            <a:endParaRPr lang="da-DK" dirty="0">
              <a:solidFill>
                <a:schemeClr val="accent1"/>
              </a:solidFill>
            </a:endParaRPr>
          </a:p>
          <a:p>
            <a:r>
              <a:rPr lang="da-DK" dirty="0">
                <a:solidFill>
                  <a:schemeClr val="accent1"/>
                </a:solidFill>
              </a:rPr>
              <a:t>Enkeltpersoner</a:t>
            </a:r>
            <a:r>
              <a:rPr lang="da-DK" dirty="0"/>
              <a:t>: Hver person kan registrere sit eget WT-medlemskab i GMS.</a:t>
            </a:r>
          </a:p>
        </p:txBody>
      </p:sp>
    </p:spTree>
    <p:extLst>
      <p:ext uri="{BB962C8B-B14F-4D97-AF65-F5344CB8AC3E}">
        <p14:creationId xmlns:p14="http://schemas.microsoft.com/office/powerpoint/2010/main" val="420581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DANSK TAEKWONDO FORBUND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WT-medlemskab. </a:t>
            </a:r>
            <a:r>
              <a:rPr lang="da-DK" dirty="0">
                <a:solidFill>
                  <a:srgbClr val="FF0000"/>
                </a:solidFill>
              </a:rPr>
              <a:t>Omkostningerne</a:t>
            </a:r>
            <a:r>
              <a:rPr lang="da-DK" dirty="0"/>
              <a:t> ved et WT-medlemskab er 5 Euro for Europa per år pr. person plus evt. administrationsgebyr. </a:t>
            </a:r>
          </a:p>
          <a:p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Intet gebyr </a:t>
            </a:r>
            <a:r>
              <a:rPr lang="da-DK" dirty="0"/>
              <a:t>opkrævet af WT for GAM for 11 år og derunder</a:t>
            </a:r>
          </a:p>
        </p:txBody>
      </p:sp>
    </p:spTree>
    <p:extLst>
      <p:ext uri="{BB962C8B-B14F-4D97-AF65-F5344CB8AC3E}">
        <p14:creationId xmlns:p14="http://schemas.microsoft.com/office/powerpoint/2010/main" val="287485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486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GMS – (GLOBAL MEMBERSHIP SYSTEM)</vt:lpstr>
      <vt:lpstr>GMS</vt:lpstr>
      <vt:lpstr>GMS</vt:lpstr>
      <vt:lpstr>GMS</vt:lpstr>
      <vt:lpstr>GMS - WT-medlemskabet er som følger:</vt:lpstr>
      <vt:lpstr>DANSK TAEKWONDO FORBUND</vt:lpstr>
      <vt:lpstr>DANSK TAEKWONDO FORBUND</vt:lpstr>
      <vt:lpstr>DANSK TAEKWONDO FORBUND</vt:lpstr>
    </vt:vector>
  </TitlesOfParts>
  <Company>bsjerg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GMS – (GLOBAL MEMBERSHIP SYSTEM)</dc:title>
  <dc:creator>David Coupar. DAVI0284</dc:creator>
  <cp:lastModifiedBy>Jan Jørgensen</cp:lastModifiedBy>
  <cp:revision>20</cp:revision>
  <dcterms:created xsi:type="dcterms:W3CDTF">2021-06-24T09:01:19Z</dcterms:created>
  <dcterms:modified xsi:type="dcterms:W3CDTF">2021-06-28T17:07:03Z</dcterms:modified>
</cp:coreProperties>
</file>